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65" r:id="rId2"/>
    <p:sldId id="267" r:id="rId3"/>
    <p:sldId id="259" r:id="rId4"/>
    <p:sldId id="258" r:id="rId5"/>
    <p:sldId id="269" r:id="rId6"/>
    <p:sldId id="270" r:id="rId7"/>
    <p:sldId id="268" r:id="rId8"/>
    <p:sldId id="266" r:id="rId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149" autoAdjust="0"/>
  </p:normalViewPr>
  <p:slideViewPr>
    <p:cSldViewPr>
      <p:cViewPr>
        <p:scale>
          <a:sx n="50" d="100"/>
          <a:sy n="50" d="100"/>
        </p:scale>
        <p:origin x="-194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37A04-DEB3-4C55-BAEA-324F4DC33060}" type="datetimeFigureOut">
              <a:rPr lang="nl-NL" smtClean="0"/>
              <a:pPr/>
              <a:t>5-3-2014</a:t>
            </a:fld>
            <a:endParaRPr lang="nl-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A3D587-00A0-4BF8-8E72-124992F7B496}" type="slidenum">
              <a:rPr lang="nl-NL" smtClean="0"/>
              <a:pPr/>
              <a:t>‹#›</a:t>
            </a:fld>
            <a:endParaRPr lang="nl-NL"/>
          </a:p>
        </p:txBody>
      </p:sp>
    </p:spTree>
    <p:extLst>
      <p:ext uri="{BB962C8B-B14F-4D97-AF65-F5344CB8AC3E}">
        <p14:creationId xmlns:p14="http://schemas.microsoft.com/office/powerpoint/2010/main" val="2174982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Slide Number Placeholder 3"/>
          <p:cNvSpPr>
            <a:spLocks noGrp="1"/>
          </p:cNvSpPr>
          <p:nvPr>
            <p:ph type="sldNum" sz="quarter" idx="10"/>
          </p:nvPr>
        </p:nvSpPr>
        <p:spPr/>
        <p:txBody>
          <a:bodyPr/>
          <a:lstStyle/>
          <a:p>
            <a:fld id="{83FC51D0-3AA7-4BB1-A10F-B434DE6CD123}" type="slidenum">
              <a:rPr lang="nl-NL" smtClean="0"/>
              <a:pPr/>
              <a:t>1</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Waarom zien wij de plant als groen? (dus</a:t>
            </a:r>
            <a:r>
              <a:rPr lang="nl-NL" baseline="0" dirty="0" smtClean="0"/>
              <a:t> heeft het zin een plant te bestralen met groen licht?)</a:t>
            </a:r>
            <a:endParaRPr lang="nl-NL" dirty="0" smtClean="0"/>
          </a:p>
          <a:p>
            <a:r>
              <a:rPr lang="nl-NL" dirty="0" smtClean="0"/>
              <a:t>Welke licht kleuren zijn het</a:t>
            </a:r>
            <a:r>
              <a:rPr lang="nl-NL" baseline="0" dirty="0" smtClean="0"/>
              <a:t> bruikbaarst voor de plant?</a:t>
            </a:r>
          </a:p>
          <a:p>
            <a:r>
              <a:rPr lang="nl-NL" baseline="0" dirty="0" smtClean="0"/>
              <a:t>Verrood licht = InfraRood</a:t>
            </a:r>
            <a:endParaRPr lang="nl-NL" dirty="0"/>
          </a:p>
        </p:txBody>
      </p:sp>
      <p:sp>
        <p:nvSpPr>
          <p:cNvPr id="4" name="Slide Number Placeholder 3"/>
          <p:cNvSpPr>
            <a:spLocks noGrp="1"/>
          </p:cNvSpPr>
          <p:nvPr>
            <p:ph type="sldNum" sz="quarter" idx="10"/>
          </p:nvPr>
        </p:nvSpPr>
        <p:spPr/>
        <p:txBody>
          <a:bodyPr/>
          <a:lstStyle/>
          <a:p>
            <a:fld id="{65A3D587-00A0-4BF8-8E72-124992F7B496}" type="slidenum">
              <a:rPr lang="nl-NL" smtClean="0"/>
              <a:pPr/>
              <a:t>3</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b="0" dirty="0" smtClean="0"/>
              <a:t>Terug naar basis vereisten van Fotosynthese: licht,</a:t>
            </a:r>
            <a:r>
              <a:rPr lang="nl-NL" b="0" baseline="0" dirty="0" smtClean="0"/>
              <a:t> CO2, water</a:t>
            </a:r>
          </a:p>
          <a:p>
            <a:r>
              <a:rPr lang="nl-NL" b="0" baseline="0" dirty="0" smtClean="0"/>
              <a:t>Natuurlijk: Fotosynthese bij planten buiten gedurende de winter: de planten staan stil mede omdat het koud is</a:t>
            </a:r>
          </a:p>
          <a:p>
            <a:r>
              <a:rPr lang="nl-NL" b="0" dirty="0" smtClean="0"/>
              <a:t>Temperatuurintegratie: koude</a:t>
            </a:r>
            <a:r>
              <a:rPr lang="nl-NL" b="0" baseline="0" dirty="0" smtClean="0"/>
              <a:t> periode compenseren met een warmere periode (ten opzichte van het optimum)</a:t>
            </a:r>
          </a:p>
          <a:p>
            <a:r>
              <a:rPr lang="nl-NL" dirty="0" smtClean="0"/>
              <a:t>Fotosynthese niet zo gevoelig is voor temperatuur</a:t>
            </a:r>
          </a:p>
          <a:p>
            <a:r>
              <a:rPr lang="nl-NL" dirty="0" smtClean="0"/>
              <a:t>	Een bereik an 6 graden, relatief ongevoelig</a:t>
            </a:r>
          </a:p>
          <a:p>
            <a:endParaRPr lang="nl-NL" b="0" dirty="0" smtClean="0"/>
          </a:p>
          <a:p>
            <a:r>
              <a:rPr lang="nl-NL" b="0" smtClean="0"/>
              <a:t>Boomteelt hebben er wel mee te maken, maar kunnen er niks mee sturen</a:t>
            </a:r>
            <a:endParaRPr lang="nl-NL" b="0" dirty="0"/>
          </a:p>
        </p:txBody>
      </p:sp>
      <p:sp>
        <p:nvSpPr>
          <p:cNvPr id="4" name="Slide Number Placeholder 3"/>
          <p:cNvSpPr>
            <a:spLocks noGrp="1"/>
          </p:cNvSpPr>
          <p:nvPr>
            <p:ph type="sldNum" sz="quarter" idx="10"/>
          </p:nvPr>
        </p:nvSpPr>
        <p:spPr/>
        <p:txBody>
          <a:bodyPr/>
          <a:lstStyle/>
          <a:p>
            <a:fld id="{65A3D587-00A0-4BF8-8E72-124992F7B496}" type="slidenum">
              <a:rPr lang="nl-NL" smtClean="0"/>
              <a:pPr/>
              <a:t>4</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smtClean="0"/>
              <a:t>Drop: Temperatuur verlaging aan het begin van de dag: groeistrekking vaak</a:t>
            </a:r>
            <a:r>
              <a:rPr lang="nl-NL" baseline="0" dirty="0" smtClean="0"/>
              <a:t> aan´t het begin van de dag, door temperatuur even te verlagen kan lengte groei worden geremd.</a:t>
            </a:r>
          </a:p>
          <a:p>
            <a:endParaRPr lang="nl-NL" baseline="0" dirty="0" smtClean="0"/>
          </a:p>
          <a:p>
            <a:r>
              <a:rPr lang="nl-NL" baseline="0" dirty="0" smtClean="0"/>
              <a:t>Bij een hoge temperatuur verbrand een plant s nachts meer. De glucoses die hij dan verbrand kan hij de volgende dag niet gebruiken om te groeien. Tevens verdampt de plant dan ook meer, waardoor je minder druk in de cellen hebt. </a:t>
            </a:r>
            <a:r>
              <a:rPr lang="nl-NL" b="1" baseline="0" dirty="0" smtClean="0"/>
              <a:t>VERBRANDING &amp; VERDAMPING</a:t>
            </a:r>
          </a:p>
          <a:p>
            <a:endParaRPr lang="nl-NL" baseline="0" dirty="0" smtClean="0"/>
          </a:p>
          <a:p>
            <a:r>
              <a:rPr lang="nl-NL" baseline="0" dirty="0" smtClean="0"/>
              <a:t>Kerststerren: bij DROP word de temperatuur een uur voor zonsopgang van 19 naar 14 graden gebracht door het scherm op te doen, kouval. Hierdoor </a:t>
            </a:r>
            <a:r>
              <a:rPr lang="nl-NL" b="1" baseline="0" dirty="0" smtClean="0"/>
              <a:t>klappen de huidmondjes dicht </a:t>
            </a:r>
            <a:r>
              <a:rPr lang="nl-NL" baseline="0" dirty="0" smtClean="0"/>
              <a:t>en kan er geen CO2 worden opgenomen, waardoor er geen fotosynthese plaatsvind en er minder verdampt (dus ook minder water word opgenomen) en er geen celstrekking plaatsvind. Om 10 uur werd de temperatuur dan weer opgevoerd en kon de compactere groei onder 18 graden weer beginnen.</a:t>
            </a:r>
            <a:endParaRPr lang="nl-NL" dirty="0"/>
          </a:p>
        </p:txBody>
      </p:sp>
      <p:sp>
        <p:nvSpPr>
          <p:cNvPr id="4" name="Slide Number Placeholder 3"/>
          <p:cNvSpPr>
            <a:spLocks noGrp="1"/>
          </p:cNvSpPr>
          <p:nvPr>
            <p:ph type="sldNum" sz="quarter" idx="10"/>
          </p:nvPr>
        </p:nvSpPr>
        <p:spPr/>
        <p:txBody>
          <a:bodyPr/>
          <a:lstStyle/>
          <a:p>
            <a:fld id="{65A3D587-00A0-4BF8-8E72-124992F7B496}" type="slidenum">
              <a:rPr lang="nl-NL" smtClean="0"/>
              <a:pPr/>
              <a:t>6</a:t>
            </a:fld>
            <a:endParaRPr lang="nl-NL"/>
          </a:p>
        </p:txBody>
      </p:sp>
    </p:spTree>
    <p:extLst>
      <p:ext uri="{BB962C8B-B14F-4D97-AF65-F5344CB8AC3E}">
        <p14:creationId xmlns:p14="http://schemas.microsoft.com/office/powerpoint/2010/main" val="39571355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F7C59F7-A3B4-4A1A-AE7A-79F5E855CD47}" type="datetimeFigureOut">
              <a:rPr lang="nl-NL" smtClean="0"/>
              <a:pPr/>
              <a:t>5-3-2014</a:t>
            </a:fld>
            <a:endParaRPr lang="nl-NL"/>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nl-NL"/>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5F1773B-D26D-4D74-8585-91BF55AF6D3D}" type="slidenum">
              <a:rPr lang="nl-NL" smtClean="0"/>
              <a:pPr/>
              <a:t>‹#›</a:t>
            </a:fld>
            <a:endParaRPr lang="nl-NL"/>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7C59F7-A3B4-4A1A-AE7A-79F5E855CD47}" type="datetimeFigureOut">
              <a:rPr lang="nl-NL" smtClean="0"/>
              <a:pPr/>
              <a:t>5-3-2014</a:t>
            </a:fld>
            <a:endParaRPr lang="nl-NL"/>
          </a:p>
        </p:txBody>
      </p:sp>
      <p:sp>
        <p:nvSpPr>
          <p:cNvPr id="5" name="Footer Placeholder 4"/>
          <p:cNvSpPr>
            <a:spLocks noGrp="1"/>
          </p:cNvSpPr>
          <p:nvPr>
            <p:ph type="ftr" sz="quarter" idx="11"/>
          </p:nvPr>
        </p:nvSpPr>
        <p:spPr/>
        <p:txBody>
          <a:bodyPr/>
          <a:lstStyle>
            <a:extLst/>
          </a:lstStyle>
          <a:p>
            <a:endParaRPr lang="nl-NL"/>
          </a:p>
        </p:txBody>
      </p:sp>
      <p:sp>
        <p:nvSpPr>
          <p:cNvPr id="6" name="Slide Number Placeholder 5"/>
          <p:cNvSpPr>
            <a:spLocks noGrp="1"/>
          </p:cNvSpPr>
          <p:nvPr>
            <p:ph type="sldNum" sz="quarter" idx="12"/>
          </p:nvPr>
        </p:nvSpPr>
        <p:spPr/>
        <p:txBody>
          <a:bodyPr/>
          <a:lstStyle>
            <a:extLst/>
          </a:lstStyle>
          <a:p>
            <a:fld id="{95F1773B-D26D-4D74-8585-91BF55AF6D3D}" type="slidenum">
              <a:rPr lang="nl-NL" smtClean="0"/>
              <a:pPr/>
              <a:t>‹#›</a:t>
            </a:fld>
            <a:endParaRPr lang="nl-NL"/>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7C59F7-A3B4-4A1A-AE7A-79F5E855CD47}" type="datetimeFigureOut">
              <a:rPr lang="nl-NL" smtClean="0"/>
              <a:pPr/>
              <a:t>5-3-2014</a:t>
            </a:fld>
            <a:endParaRPr lang="nl-NL"/>
          </a:p>
        </p:txBody>
      </p:sp>
      <p:sp>
        <p:nvSpPr>
          <p:cNvPr id="5" name="Footer Placeholder 4"/>
          <p:cNvSpPr>
            <a:spLocks noGrp="1"/>
          </p:cNvSpPr>
          <p:nvPr>
            <p:ph type="ftr" sz="quarter" idx="11"/>
          </p:nvPr>
        </p:nvSpPr>
        <p:spPr/>
        <p:txBody>
          <a:bodyPr/>
          <a:lstStyle>
            <a:extLst/>
          </a:lstStyle>
          <a:p>
            <a:endParaRPr lang="nl-NL"/>
          </a:p>
        </p:txBody>
      </p:sp>
      <p:sp>
        <p:nvSpPr>
          <p:cNvPr id="6" name="Slide Number Placeholder 5"/>
          <p:cNvSpPr>
            <a:spLocks noGrp="1"/>
          </p:cNvSpPr>
          <p:nvPr>
            <p:ph type="sldNum" sz="quarter" idx="12"/>
          </p:nvPr>
        </p:nvSpPr>
        <p:spPr/>
        <p:txBody>
          <a:bodyPr/>
          <a:lstStyle>
            <a:extLst/>
          </a:lstStyle>
          <a:p>
            <a:fld id="{95F1773B-D26D-4D74-8585-91BF55AF6D3D}" type="slidenum">
              <a:rPr lang="nl-NL" smtClean="0"/>
              <a:pPr/>
              <a:t>‹#›</a:t>
            </a:fld>
            <a:endParaRPr lang="nl-NL"/>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7C59F7-A3B4-4A1A-AE7A-79F5E855CD47}" type="datetimeFigureOut">
              <a:rPr lang="nl-NL" smtClean="0"/>
              <a:pPr/>
              <a:t>5-3-2014</a:t>
            </a:fld>
            <a:endParaRPr lang="nl-NL"/>
          </a:p>
        </p:txBody>
      </p:sp>
      <p:sp>
        <p:nvSpPr>
          <p:cNvPr id="5" name="Footer Placeholder 4"/>
          <p:cNvSpPr>
            <a:spLocks noGrp="1"/>
          </p:cNvSpPr>
          <p:nvPr>
            <p:ph type="ftr" sz="quarter" idx="11"/>
          </p:nvPr>
        </p:nvSpPr>
        <p:spPr/>
        <p:txBody>
          <a:bodyPr/>
          <a:lstStyle>
            <a:extLst/>
          </a:lstStyle>
          <a:p>
            <a:endParaRPr lang="nl-NL"/>
          </a:p>
        </p:txBody>
      </p:sp>
      <p:sp>
        <p:nvSpPr>
          <p:cNvPr id="6" name="Slide Number Placeholder 5"/>
          <p:cNvSpPr>
            <a:spLocks noGrp="1"/>
          </p:cNvSpPr>
          <p:nvPr>
            <p:ph type="sldNum" sz="quarter" idx="12"/>
          </p:nvPr>
        </p:nvSpPr>
        <p:spPr/>
        <p:txBody>
          <a:bodyPr/>
          <a:lstStyle>
            <a:extLst/>
          </a:lstStyle>
          <a:p>
            <a:fld id="{95F1773B-D26D-4D74-8585-91BF55AF6D3D}" type="slidenum">
              <a:rPr lang="nl-NL" smtClean="0"/>
              <a:pPr/>
              <a:t>‹#›</a:t>
            </a:fld>
            <a:endParaRPr lang="nl-NL"/>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F7C59F7-A3B4-4A1A-AE7A-79F5E855CD47}" type="datetimeFigureOut">
              <a:rPr lang="nl-NL" smtClean="0"/>
              <a:pPr/>
              <a:t>5-3-2014</a:t>
            </a:fld>
            <a:endParaRPr lang="nl-NL"/>
          </a:p>
        </p:txBody>
      </p:sp>
      <p:sp>
        <p:nvSpPr>
          <p:cNvPr id="5" name="Footer Placeholder 4"/>
          <p:cNvSpPr>
            <a:spLocks noGrp="1"/>
          </p:cNvSpPr>
          <p:nvPr>
            <p:ph type="ftr" sz="quarter" idx="11"/>
          </p:nvPr>
        </p:nvSpPr>
        <p:spPr/>
        <p:txBody>
          <a:bodyPr/>
          <a:lstStyle>
            <a:extLst/>
          </a:lstStyle>
          <a:p>
            <a:endParaRPr lang="nl-NL"/>
          </a:p>
        </p:txBody>
      </p:sp>
      <p:sp>
        <p:nvSpPr>
          <p:cNvPr id="6" name="Slide Number Placeholder 5"/>
          <p:cNvSpPr>
            <a:spLocks noGrp="1"/>
          </p:cNvSpPr>
          <p:nvPr>
            <p:ph type="sldNum" sz="quarter" idx="12"/>
          </p:nvPr>
        </p:nvSpPr>
        <p:spPr/>
        <p:txBody>
          <a:bodyPr/>
          <a:lstStyle>
            <a:extLst/>
          </a:lstStyle>
          <a:p>
            <a:fld id="{95F1773B-D26D-4D74-8585-91BF55AF6D3D}" type="slidenum">
              <a:rPr lang="nl-NL" smtClean="0"/>
              <a:pPr/>
              <a:t>‹#›</a:t>
            </a:fld>
            <a:endParaRPr lang="nl-NL"/>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F7C59F7-A3B4-4A1A-AE7A-79F5E855CD47}" type="datetimeFigureOut">
              <a:rPr lang="nl-NL" smtClean="0"/>
              <a:pPr/>
              <a:t>5-3-2014</a:t>
            </a:fld>
            <a:endParaRPr lang="nl-NL"/>
          </a:p>
        </p:txBody>
      </p:sp>
      <p:sp>
        <p:nvSpPr>
          <p:cNvPr id="6" name="Footer Placeholder 5"/>
          <p:cNvSpPr>
            <a:spLocks noGrp="1"/>
          </p:cNvSpPr>
          <p:nvPr>
            <p:ph type="ftr" sz="quarter" idx="11"/>
          </p:nvPr>
        </p:nvSpPr>
        <p:spPr/>
        <p:txBody>
          <a:bodyPr/>
          <a:lstStyle>
            <a:extLst/>
          </a:lstStyle>
          <a:p>
            <a:endParaRPr lang="nl-NL"/>
          </a:p>
        </p:txBody>
      </p:sp>
      <p:sp>
        <p:nvSpPr>
          <p:cNvPr id="7" name="Slide Number Placeholder 6"/>
          <p:cNvSpPr>
            <a:spLocks noGrp="1"/>
          </p:cNvSpPr>
          <p:nvPr>
            <p:ph type="sldNum" sz="quarter" idx="12"/>
          </p:nvPr>
        </p:nvSpPr>
        <p:spPr/>
        <p:txBody>
          <a:bodyPr/>
          <a:lstStyle>
            <a:extLst/>
          </a:lstStyle>
          <a:p>
            <a:fld id="{95F1773B-D26D-4D74-8585-91BF55AF6D3D}" type="slidenum">
              <a:rPr lang="nl-NL" smtClean="0"/>
              <a:pPr/>
              <a:t>‹#›</a:t>
            </a:fld>
            <a:endParaRPr lang="nl-NL"/>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F7C59F7-A3B4-4A1A-AE7A-79F5E855CD47}" type="datetimeFigureOut">
              <a:rPr lang="nl-NL" smtClean="0"/>
              <a:pPr/>
              <a:t>5-3-2014</a:t>
            </a:fld>
            <a:endParaRPr lang="nl-NL"/>
          </a:p>
        </p:txBody>
      </p:sp>
      <p:sp>
        <p:nvSpPr>
          <p:cNvPr id="8" name="Footer Placeholder 7"/>
          <p:cNvSpPr>
            <a:spLocks noGrp="1"/>
          </p:cNvSpPr>
          <p:nvPr>
            <p:ph type="ftr" sz="quarter" idx="11"/>
          </p:nvPr>
        </p:nvSpPr>
        <p:spPr/>
        <p:txBody>
          <a:bodyPr/>
          <a:lstStyle>
            <a:extLst/>
          </a:lstStyle>
          <a:p>
            <a:endParaRPr lang="nl-NL"/>
          </a:p>
        </p:txBody>
      </p:sp>
      <p:sp>
        <p:nvSpPr>
          <p:cNvPr id="9" name="Slide Number Placeholder 8"/>
          <p:cNvSpPr>
            <a:spLocks noGrp="1"/>
          </p:cNvSpPr>
          <p:nvPr>
            <p:ph type="sldNum" sz="quarter" idx="12"/>
          </p:nvPr>
        </p:nvSpPr>
        <p:spPr/>
        <p:txBody>
          <a:bodyPr/>
          <a:lstStyle>
            <a:extLst/>
          </a:lstStyle>
          <a:p>
            <a:fld id="{95F1773B-D26D-4D74-8585-91BF55AF6D3D}" type="slidenum">
              <a:rPr lang="nl-NL" smtClean="0"/>
              <a:pPr/>
              <a:t>‹#›</a:t>
            </a:fld>
            <a:endParaRPr lang="nl-NL"/>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F7C59F7-A3B4-4A1A-AE7A-79F5E855CD47}" type="datetimeFigureOut">
              <a:rPr lang="nl-NL" smtClean="0"/>
              <a:pPr/>
              <a:t>5-3-2014</a:t>
            </a:fld>
            <a:endParaRPr lang="nl-NL"/>
          </a:p>
        </p:txBody>
      </p:sp>
      <p:sp>
        <p:nvSpPr>
          <p:cNvPr id="4" name="Footer Placeholder 3"/>
          <p:cNvSpPr>
            <a:spLocks noGrp="1"/>
          </p:cNvSpPr>
          <p:nvPr>
            <p:ph type="ftr" sz="quarter" idx="11"/>
          </p:nvPr>
        </p:nvSpPr>
        <p:spPr/>
        <p:txBody>
          <a:bodyPr/>
          <a:lstStyle>
            <a:extLst/>
          </a:lstStyle>
          <a:p>
            <a:endParaRPr lang="nl-NL"/>
          </a:p>
        </p:txBody>
      </p:sp>
      <p:sp>
        <p:nvSpPr>
          <p:cNvPr id="5" name="Slide Number Placeholder 4"/>
          <p:cNvSpPr>
            <a:spLocks noGrp="1"/>
          </p:cNvSpPr>
          <p:nvPr>
            <p:ph type="sldNum" sz="quarter" idx="12"/>
          </p:nvPr>
        </p:nvSpPr>
        <p:spPr/>
        <p:txBody>
          <a:bodyPr/>
          <a:lstStyle>
            <a:extLst/>
          </a:lstStyle>
          <a:p>
            <a:fld id="{95F1773B-D26D-4D74-8585-91BF55AF6D3D}" type="slidenum">
              <a:rPr lang="nl-NL" smtClean="0"/>
              <a:pPr/>
              <a:t>‹#›</a:t>
            </a:fld>
            <a:endParaRPr lang="nl-NL"/>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F7C59F7-A3B4-4A1A-AE7A-79F5E855CD47}" type="datetimeFigureOut">
              <a:rPr lang="nl-NL" smtClean="0"/>
              <a:pPr/>
              <a:t>5-3-2014</a:t>
            </a:fld>
            <a:endParaRPr lang="nl-NL"/>
          </a:p>
        </p:txBody>
      </p:sp>
      <p:sp>
        <p:nvSpPr>
          <p:cNvPr id="3" name="Footer Placeholder 2"/>
          <p:cNvSpPr>
            <a:spLocks noGrp="1"/>
          </p:cNvSpPr>
          <p:nvPr>
            <p:ph type="ftr" sz="quarter" idx="11"/>
          </p:nvPr>
        </p:nvSpPr>
        <p:spPr/>
        <p:txBody>
          <a:bodyPr/>
          <a:lstStyle>
            <a:extLst/>
          </a:lstStyle>
          <a:p>
            <a:endParaRPr lang="nl-NL"/>
          </a:p>
        </p:txBody>
      </p:sp>
      <p:sp>
        <p:nvSpPr>
          <p:cNvPr id="4" name="Slide Number Placeholder 3"/>
          <p:cNvSpPr>
            <a:spLocks noGrp="1"/>
          </p:cNvSpPr>
          <p:nvPr>
            <p:ph type="sldNum" sz="quarter" idx="12"/>
          </p:nvPr>
        </p:nvSpPr>
        <p:spPr/>
        <p:txBody>
          <a:bodyPr/>
          <a:lstStyle>
            <a:extLst/>
          </a:lstStyle>
          <a:p>
            <a:fld id="{95F1773B-D26D-4D74-8585-91BF55AF6D3D}" type="slidenum">
              <a:rPr lang="nl-NL" smtClean="0"/>
              <a:pPr/>
              <a:t>‹#›</a:t>
            </a:fld>
            <a:endParaRPr lang="nl-NL"/>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F7C59F7-A3B4-4A1A-AE7A-79F5E855CD47}" type="datetimeFigureOut">
              <a:rPr lang="nl-NL" smtClean="0"/>
              <a:pPr/>
              <a:t>5-3-2014</a:t>
            </a:fld>
            <a:endParaRPr lang="nl-NL"/>
          </a:p>
        </p:txBody>
      </p:sp>
      <p:sp>
        <p:nvSpPr>
          <p:cNvPr id="6" name="Footer Placeholder 5"/>
          <p:cNvSpPr>
            <a:spLocks noGrp="1"/>
          </p:cNvSpPr>
          <p:nvPr>
            <p:ph type="ftr" sz="quarter" idx="11"/>
          </p:nvPr>
        </p:nvSpPr>
        <p:spPr/>
        <p:txBody>
          <a:bodyPr/>
          <a:lstStyle>
            <a:extLst/>
          </a:lstStyle>
          <a:p>
            <a:endParaRPr lang="nl-NL"/>
          </a:p>
        </p:txBody>
      </p:sp>
      <p:sp>
        <p:nvSpPr>
          <p:cNvPr id="7" name="Slide Number Placeholder 6"/>
          <p:cNvSpPr>
            <a:spLocks noGrp="1"/>
          </p:cNvSpPr>
          <p:nvPr>
            <p:ph type="sldNum" sz="quarter" idx="12"/>
          </p:nvPr>
        </p:nvSpPr>
        <p:spPr/>
        <p:txBody>
          <a:bodyPr/>
          <a:lstStyle>
            <a:extLst/>
          </a:lstStyle>
          <a:p>
            <a:fld id="{95F1773B-D26D-4D74-8585-91BF55AF6D3D}" type="slidenum">
              <a:rPr lang="nl-NL" smtClean="0"/>
              <a:pPr/>
              <a:t>‹#›</a:t>
            </a:fld>
            <a:endParaRPr lang="nl-NL"/>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F7C59F7-A3B4-4A1A-AE7A-79F5E855CD47}" type="datetimeFigureOut">
              <a:rPr lang="nl-NL" smtClean="0"/>
              <a:pPr/>
              <a:t>5-3-2014</a:t>
            </a:fld>
            <a:endParaRPr lang="nl-NL"/>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nl-NL"/>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5F1773B-D26D-4D74-8585-91BF55AF6D3D}" type="slidenum">
              <a:rPr lang="nl-NL" smtClean="0"/>
              <a:pPr/>
              <a:t>‹#›</a:t>
            </a:fld>
            <a:endParaRPr lang="nl-NL"/>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F7C59F7-A3B4-4A1A-AE7A-79F5E855CD47}" type="datetimeFigureOut">
              <a:rPr lang="nl-NL" smtClean="0"/>
              <a:pPr/>
              <a:t>5-3-2014</a:t>
            </a:fld>
            <a:endParaRPr lang="nl-NL"/>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nl-NL"/>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5F1773B-D26D-4D74-8585-91BF55AF6D3D}" type="slidenum">
              <a:rPr lang="nl-NL" smtClean="0"/>
              <a:pPr/>
              <a:t>‹#›</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www.groenewelle.nl/images/logo.gif"/>
          <p:cNvPicPr>
            <a:picLocks noChangeAspect="1" noChangeArrowheads="1"/>
          </p:cNvPicPr>
          <p:nvPr/>
        </p:nvPicPr>
        <p:blipFill>
          <a:blip r:embed="rId3" cstate="print"/>
          <a:srcRect/>
          <a:stretch>
            <a:fillRect/>
          </a:stretch>
        </p:blipFill>
        <p:spPr bwMode="auto">
          <a:xfrm>
            <a:off x="5940152" y="2348880"/>
            <a:ext cx="2221211" cy="2221214"/>
          </a:xfrm>
          <a:prstGeom prst="rect">
            <a:avLst/>
          </a:prstGeom>
          <a:noFill/>
        </p:spPr>
      </p:pic>
      <p:sp>
        <p:nvSpPr>
          <p:cNvPr id="2" name="Title 1"/>
          <p:cNvSpPr>
            <a:spLocks noGrp="1"/>
          </p:cNvSpPr>
          <p:nvPr>
            <p:ph type="ctrTitle"/>
          </p:nvPr>
        </p:nvSpPr>
        <p:spPr>
          <a:xfrm>
            <a:off x="683568" y="188640"/>
            <a:ext cx="7772400" cy="1470025"/>
          </a:xfrm>
        </p:spPr>
        <p:txBody>
          <a:bodyPr>
            <a:normAutofit fontScale="90000"/>
          </a:bodyPr>
          <a:lstStyle/>
          <a:p>
            <a:pPr algn="ctr"/>
            <a:r>
              <a:rPr lang="nl-NL" dirty="0" smtClean="0"/>
              <a:t>Plantenfysiologie </a:t>
            </a:r>
            <a:br>
              <a:rPr lang="nl-NL" dirty="0" smtClean="0"/>
            </a:br>
            <a:r>
              <a:rPr lang="nl-NL" dirty="0" smtClean="0"/>
              <a:t>06-03-2014</a:t>
            </a:r>
            <a:endParaRPr lang="nl-NL" dirty="0"/>
          </a:p>
        </p:txBody>
      </p:sp>
      <p:sp>
        <p:nvSpPr>
          <p:cNvPr id="3" name="Subtitle 2"/>
          <p:cNvSpPr>
            <a:spLocks noGrp="1"/>
          </p:cNvSpPr>
          <p:nvPr>
            <p:ph type="subTitle" idx="1"/>
          </p:nvPr>
        </p:nvSpPr>
        <p:spPr>
          <a:xfrm>
            <a:off x="1371600" y="1772816"/>
            <a:ext cx="6400800" cy="3865984"/>
          </a:xfrm>
        </p:spPr>
        <p:txBody>
          <a:bodyPr/>
          <a:lstStyle/>
          <a:p>
            <a:pPr marL="514350" indent="-514350" algn="l">
              <a:buAutoNum type="arabicPeriod"/>
            </a:pPr>
            <a:r>
              <a:rPr lang="nl-NL" dirty="0" smtClean="0"/>
              <a:t>Vandaag</a:t>
            </a:r>
          </a:p>
          <a:p>
            <a:pPr marL="514350" indent="-514350" algn="l">
              <a:buAutoNum type="arabicPeriod"/>
            </a:pPr>
            <a:r>
              <a:rPr lang="nl-NL" dirty="0" smtClean="0"/>
              <a:t>Terugblik</a:t>
            </a:r>
          </a:p>
          <a:p>
            <a:pPr marL="514350" indent="-514350" algn="l">
              <a:buAutoNum type="arabicPeriod"/>
            </a:pPr>
            <a:r>
              <a:rPr lang="nl-NL" dirty="0" smtClean="0"/>
              <a:t>Temperatuur</a:t>
            </a:r>
          </a:p>
          <a:p>
            <a:pPr marL="971550" lvl="1" indent="-514350" algn="l">
              <a:buFont typeface="Arial" pitchFamily="34" charset="0"/>
              <a:buChar char="•"/>
            </a:pPr>
            <a:r>
              <a:rPr lang="nl-NL" dirty="0" smtClean="0"/>
              <a:t>Lesbrief 4</a:t>
            </a:r>
          </a:p>
          <a:p>
            <a:pPr marL="514350" indent="-514350" algn="l">
              <a:buFont typeface="+mj-lt"/>
              <a:buAutoNum type="arabicPeriod"/>
            </a:pPr>
            <a:r>
              <a:rPr lang="nl-NL" dirty="0" smtClean="0"/>
              <a:t>Herkansingen</a:t>
            </a:r>
          </a:p>
        </p:txBody>
      </p:sp>
      <p:sp>
        <p:nvSpPr>
          <p:cNvPr id="5" name="TextBox 4"/>
          <p:cNvSpPr txBox="1"/>
          <p:nvPr/>
        </p:nvSpPr>
        <p:spPr>
          <a:xfrm>
            <a:off x="7740352" y="6453336"/>
            <a:ext cx="1403648" cy="369332"/>
          </a:xfrm>
          <a:prstGeom prst="rect">
            <a:avLst/>
          </a:prstGeom>
          <a:noFill/>
        </p:spPr>
        <p:txBody>
          <a:bodyPr wrap="square" rtlCol="0">
            <a:spAutoFit/>
          </a:bodyPr>
          <a:lstStyle/>
          <a:p>
            <a:r>
              <a:rPr lang="nl-NL" dirty="0" smtClean="0"/>
              <a:t>M. Ruhé</a:t>
            </a:r>
            <a:endParaRPr lang="nl-NL"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nl-NL" dirty="0" smtClean="0"/>
              <a:t>Theorie</a:t>
            </a:r>
          </a:p>
          <a:p>
            <a:r>
              <a:rPr lang="nl-NL" dirty="0" smtClean="0"/>
              <a:t>Praktijk</a:t>
            </a:r>
          </a:p>
          <a:p>
            <a:pPr lvl="1"/>
            <a:r>
              <a:rPr lang="nl-NL" dirty="0" smtClean="0"/>
              <a:t>Boomteelt: Excursie</a:t>
            </a:r>
          </a:p>
          <a:p>
            <a:pPr lvl="1"/>
            <a:r>
              <a:rPr lang="nl-NL" dirty="0" smtClean="0"/>
              <a:t>Glasteelt: praktijk in de kas</a:t>
            </a:r>
          </a:p>
          <a:p>
            <a:pPr lvl="1"/>
            <a:endParaRPr lang="nl-NL" dirty="0"/>
          </a:p>
        </p:txBody>
      </p:sp>
      <p:sp>
        <p:nvSpPr>
          <p:cNvPr id="3" name="Title 2"/>
          <p:cNvSpPr>
            <a:spLocks noGrp="1"/>
          </p:cNvSpPr>
          <p:nvPr>
            <p:ph type="title"/>
          </p:nvPr>
        </p:nvSpPr>
        <p:spPr/>
        <p:txBody>
          <a:bodyPr/>
          <a:lstStyle/>
          <a:p>
            <a:r>
              <a:rPr lang="nl-NL" dirty="0" smtClean="0"/>
              <a:t>1. Vandaag</a:t>
            </a:r>
            <a:endParaRPr lang="nl-NL" dirty="0"/>
          </a:p>
        </p:txBody>
      </p:sp>
    </p:spTree>
    <p:extLst>
      <p:ext uri="{BB962C8B-B14F-4D97-AF65-F5344CB8AC3E}">
        <p14:creationId xmlns:p14="http://schemas.microsoft.com/office/powerpoint/2010/main" val="72842405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nl-NL" dirty="0" smtClean="0"/>
              <a:t>Licht</a:t>
            </a:r>
          </a:p>
          <a:p>
            <a:pPr lvl="1"/>
            <a:r>
              <a:rPr lang="nl-NL" dirty="0" smtClean="0"/>
              <a:t>Hoeveel en welk licht word er uitgestoten?</a:t>
            </a:r>
          </a:p>
          <a:p>
            <a:pPr lvl="1"/>
            <a:r>
              <a:rPr lang="nl-NL" dirty="0" smtClean="0"/>
              <a:t>Wat doet de plant met dit licht?</a:t>
            </a:r>
          </a:p>
        </p:txBody>
      </p:sp>
      <p:sp>
        <p:nvSpPr>
          <p:cNvPr id="2" name="Title 1"/>
          <p:cNvSpPr>
            <a:spLocks noGrp="1"/>
          </p:cNvSpPr>
          <p:nvPr>
            <p:ph type="title"/>
          </p:nvPr>
        </p:nvSpPr>
        <p:spPr/>
        <p:txBody>
          <a:bodyPr/>
          <a:lstStyle/>
          <a:p>
            <a:r>
              <a:rPr lang="nl-NL" dirty="0"/>
              <a:t>2</a:t>
            </a:r>
            <a:r>
              <a:rPr lang="nl-NL" dirty="0" smtClean="0"/>
              <a:t>. Terugblik</a:t>
            </a:r>
            <a:endParaRPr lang="nl-NL" dirty="0"/>
          </a:p>
        </p:txBody>
      </p:sp>
      <p:pic>
        <p:nvPicPr>
          <p:cNvPr id="4" name="Picture 4" descr="http://www.ledgrowlightshq.co.uk/wp-content/uploads/2013/06/carotenoids_absorption-spectru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3928" y="2744700"/>
            <a:ext cx="5037237" cy="3779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nl-NL" dirty="0" smtClean="0"/>
              <a:t>Fotosynthese</a:t>
            </a:r>
          </a:p>
          <a:p>
            <a:pPr marL="109728" indent="0">
              <a:buNone/>
            </a:pPr>
            <a:endParaRPr lang="nl-NL" dirty="0" smtClean="0"/>
          </a:p>
          <a:p>
            <a:r>
              <a:rPr lang="nl-NL" dirty="0" smtClean="0"/>
              <a:t>Lucht</a:t>
            </a:r>
          </a:p>
          <a:p>
            <a:pPr lvl="1"/>
            <a:r>
              <a:rPr lang="nl-NL" dirty="0" smtClean="0"/>
              <a:t>Natte &amp; droge bol</a:t>
            </a:r>
          </a:p>
          <a:p>
            <a:r>
              <a:rPr lang="nl-NL" dirty="0" smtClean="0"/>
              <a:t>Grond</a:t>
            </a:r>
          </a:p>
          <a:p>
            <a:pPr lvl="1"/>
            <a:r>
              <a:rPr lang="nl-NL" dirty="0" smtClean="0"/>
              <a:t>Thermometer</a:t>
            </a:r>
          </a:p>
          <a:p>
            <a:pPr lvl="1"/>
            <a:r>
              <a:rPr lang="nl-NL" dirty="0" smtClean="0"/>
              <a:t>Sensor</a:t>
            </a:r>
          </a:p>
          <a:p>
            <a:r>
              <a:rPr lang="nl-NL" dirty="0" smtClean="0"/>
              <a:t>Plant</a:t>
            </a:r>
          </a:p>
          <a:p>
            <a:pPr lvl="1"/>
            <a:r>
              <a:rPr lang="nl-NL" dirty="0" smtClean="0"/>
              <a:t>Infrarood</a:t>
            </a:r>
          </a:p>
          <a:p>
            <a:pPr lvl="1"/>
            <a:endParaRPr lang="nl-NL" dirty="0" smtClean="0"/>
          </a:p>
        </p:txBody>
      </p:sp>
      <p:sp>
        <p:nvSpPr>
          <p:cNvPr id="2" name="Title 1"/>
          <p:cNvSpPr>
            <a:spLocks noGrp="1"/>
          </p:cNvSpPr>
          <p:nvPr>
            <p:ph type="title"/>
          </p:nvPr>
        </p:nvSpPr>
        <p:spPr/>
        <p:txBody>
          <a:bodyPr/>
          <a:lstStyle/>
          <a:p>
            <a:r>
              <a:rPr lang="nl-NL" dirty="0"/>
              <a:t>3</a:t>
            </a:r>
            <a:r>
              <a:rPr lang="nl-NL" dirty="0" smtClean="0"/>
              <a:t>. Temperatuur</a:t>
            </a:r>
            <a:endParaRPr lang="nl-NL" dirty="0"/>
          </a:p>
        </p:txBody>
      </p:sp>
      <p:pic>
        <p:nvPicPr>
          <p:cNvPr id="2050" name="Picture 2" descr="http://www.redusystems.nl/public/upload/default/Foto_laser_thermomether_450px.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3284984"/>
            <a:ext cx="4286250" cy="320992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nl-NL" dirty="0" smtClean="0"/>
              <a:t>Tomaten </a:t>
            </a:r>
            <a:r>
              <a:rPr lang="nl-NL" dirty="0"/>
              <a:t>kweken bij lagere temperatuur</a:t>
            </a:r>
          </a:p>
          <a:p>
            <a:pPr lvl="1"/>
            <a:r>
              <a:rPr lang="nl-NL" dirty="0"/>
              <a:t>Minder droge </a:t>
            </a:r>
            <a:r>
              <a:rPr lang="nl-NL" dirty="0" smtClean="0"/>
              <a:t>stof (minder smaak), </a:t>
            </a:r>
            <a:r>
              <a:rPr lang="nl-NL" dirty="0"/>
              <a:t>meer water. </a:t>
            </a:r>
          </a:p>
        </p:txBody>
      </p:sp>
      <p:sp>
        <p:nvSpPr>
          <p:cNvPr id="3" name="Title 2"/>
          <p:cNvSpPr>
            <a:spLocks noGrp="1"/>
          </p:cNvSpPr>
          <p:nvPr>
            <p:ph type="title"/>
          </p:nvPr>
        </p:nvSpPr>
        <p:spPr/>
        <p:txBody>
          <a:bodyPr/>
          <a:lstStyle/>
          <a:p>
            <a:r>
              <a:rPr lang="nl-NL" dirty="0" smtClean="0"/>
              <a:t>3. Temperatuur</a:t>
            </a:r>
            <a:endParaRPr lang="nl-NL"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3501008"/>
            <a:ext cx="7005414" cy="1967656"/>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2042471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nl-NL" dirty="0" smtClean="0"/>
              <a:t>DIF: Verschil tussen nacht en dagtemperatuur</a:t>
            </a:r>
          </a:p>
          <a:p>
            <a:pPr lvl="1"/>
            <a:r>
              <a:rPr lang="nl-NL" dirty="0" smtClean="0"/>
              <a:t>Dag warmer dan nacht = groeibevordering</a:t>
            </a:r>
          </a:p>
          <a:p>
            <a:pPr lvl="1"/>
            <a:r>
              <a:rPr lang="nl-NL" dirty="0" smtClean="0"/>
              <a:t>Nacht warmer dan dag = groeiremming</a:t>
            </a:r>
          </a:p>
          <a:p>
            <a:pPr marL="393192" lvl="1" indent="0">
              <a:buNone/>
            </a:pPr>
            <a:endParaRPr lang="nl-NL" dirty="0" smtClean="0"/>
          </a:p>
          <a:p>
            <a:r>
              <a:rPr lang="nl-NL" dirty="0" smtClean="0"/>
              <a:t>Drop: Temperatuur verlaging</a:t>
            </a:r>
          </a:p>
          <a:p>
            <a:pPr lvl="1"/>
            <a:r>
              <a:rPr lang="nl-NL" dirty="0" smtClean="0"/>
              <a:t>Scherm</a:t>
            </a:r>
          </a:p>
          <a:p>
            <a:pPr lvl="1"/>
            <a:endParaRPr lang="nl-NL" dirty="0"/>
          </a:p>
          <a:p>
            <a:r>
              <a:rPr lang="nl-NL" dirty="0" smtClean="0"/>
              <a:t>Celstrekking</a:t>
            </a:r>
          </a:p>
        </p:txBody>
      </p:sp>
      <p:sp>
        <p:nvSpPr>
          <p:cNvPr id="3" name="Title 2"/>
          <p:cNvSpPr>
            <a:spLocks noGrp="1"/>
          </p:cNvSpPr>
          <p:nvPr>
            <p:ph type="title"/>
          </p:nvPr>
        </p:nvSpPr>
        <p:spPr/>
        <p:txBody>
          <a:bodyPr/>
          <a:lstStyle/>
          <a:p>
            <a:r>
              <a:rPr lang="nl-NL" dirty="0" smtClean="0"/>
              <a:t>3. Temperatuur</a:t>
            </a:r>
            <a:endParaRPr lang="nl-NL" dirty="0"/>
          </a:p>
        </p:txBody>
      </p:sp>
      <p:pic>
        <p:nvPicPr>
          <p:cNvPr id="1027" name="Picture 3" descr="E:\Groene Welle\Blok 3\Plantenfysiologie - Fotosynthese\DIF.bm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1920" y="3789040"/>
            <a:ext cx="5096731" cy="2865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1226629"/>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nl-NL" dirty="0" smtClean="0"/>
              <a:t>Informatie</a:t>
            </a:r>
          </a:p>
          <a:p>
            <a:pPr lvl="1"/>
            <a:r>
              <a:rPr lang="nl-NL" dirty="0" smtClean="0"/>
              <a:t>Groenkennisnet.nl &gt; MBO: Plantenteelt &gt; Plantenfysiologie: Temperatuur</a:t>
            </a:r>
            <a:endParaRPr lang="nl-NL" dirty="0"/>
          </a:p>
        </p:txBody>
      </p:sp>
      <p:sp>
        <p:nvSpPr>
          <p:cNvPr id="3" name="Title 2"/>
          <p:cNvSpPr>
            <a:spLocks noGrp="1"/>
          </p:cNvSpPr>
          <p:nvPr>
            <p:ph type="title"/>
          </p:nvPr>
        </p:nvSpPr>
        <p:spPr/>
        <p:txBody>
          <a:bodyPr/>
          <a:lstStyle/>
          <a:p>
            <a:r>
              <a:rPr lang="nl-NL" dirty="0" smtClean="0"/>
              <a:t>3.1 Opdrachten</a:t>
            </a:r>
            <a:endParaRPr lang="nl-NL" dirty="0"/>
          </a:p>
        </p:txBody>
      </p:sp>
    </p:spTree>
    <p:extLst>
      <p:ext uri="{BB962C8B-B14F-4D97-AF65-F5344CB8AC3E}">
        <p14:creationId xmlns:p14="http://schemas.microsoft.com/office/powerpoint/2010/main" val="410812390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nl-NL" dirty="0" smtClean="0"/>
              <a:t>Volgende week (13 maart) om 14:30</a:t>
            </a:r>
            <a:endParaRPr lang="nl-NL" dirty="0"/>
          </a:p>
        </p:txBody>
      </p:sp>
      <p:sp>
        <p:nvSpPr>
          <p:cNvPr id="3" name="Title 2"/>
          <p:cNvSpPr>
            <a:spLocks noGrp="1"/>
          </p:cNvSpPr>
          <p:nvPr>
            <p:ph type="title"/>
          </p:nvPr>
        </p:nvSpPr>
        <p:spPr/>
        <p:txBody>
          <a:bodyPr/>
          <a:lstStyle/>
          <a:p>
            <a:r>
              <a:rPr lang="nl-NL" dirty="0"/>
              <a:t>4</a:t>
            </a:r>
            <a:r>
              <a:rPr lang="nl-NL" dirty="0" smtClean="0"/>
              <a:t>. Herkansingen</a:t>
            </a:r>
            <a:endParaRPr lang="nl-NL" dirty="0"/>
          </a:p>
        </p:txBody>
      </p:sp>
    </p:spTree>
    <p:extLst>
      <p:ext uri="{BB962C8B-B14F-4D97-AF65-F5344CB8AC3E}">
        <p14:creationId xmlns:p14="http://schemas.microsoft.com/office/powerpoint/2010/main" val="2479820601"/>
      </p:ext>
    </p:extLst>
  </p:cSld>
  <p:clrMapOvr>
    <a:masterClrMapping/>
  </p:clrMapOvr>
  <p:transition>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425</TotalTime>
  <Words>381</Words>
  <Application>Microsoft Office PowerPoint</Application>
  <PresentationFormat>On-screen Show (4:3)</PresentationFormat>
  <Paragraphs>62</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Plantenfysiologie  06-03-2014</vt:lpstr>
      <vt:lpstr>1. Vandaag</vt:lpstr>
      <vt:lpstr>2. Terugblik</vt:lpstr>
      <vt:lpstr>3. Temperatuur</vt:lpstr>
      <vt:lpstr>3. Temperatuur</vt:lpstr>
      <vt:lpstr>3. Temperatuur</vt:lpstr>
      <vt:lpstr>3.1 Opdrachten</vt:lpstr>
      <vt:lpstr>4. Herkansingen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 Teelt 5-12-2013</dc:title>
  <dc:creator>Mathijs</dc:creator>
  <cp:lastModifiedBy>Henk</cp:lastModifiedBy>
  <cp:revision>59</cp:revision>
  <dcterms:created xsi:type="dcterms:W3CDTF">2013-12-03T16:07:15Z</dcterms:created>
  <dcterms:modified xsi:type="dcterms:W3CDTF">2014-03-05T12:23:13Z</dcterms:modified>
</cp:coreProperties>
</file>